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1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CE299-0F0A-4FF4-B277-5A313E0399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867D2-13C7-48F2-9BAA-BD376C8F4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26E8F-0136-43A9-891C-3DFC3480AF6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3D55B95-4C9A-4ED9-8B08-8F35B13471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142984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Республиканская акция</a:t>
            </a:r>
          </a:p>
          <a:p>
            <a:pPr algn="ctr"/>
            <a:r>
              <a:rPr lang="ru-RU" sz="3200" b="1" dirty="0" smtClean="0"/>
              <a:t>«Здоровая мама – здоровый ребенок!»</a:t>
            </a:r>
            <a:endParaRPr lang="ru-RU" sz="32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2828836"/>
            <a:ext cx="33575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Отряд «</a:t>
            </a:r>
            <a:r>
              <a:rPr lang="ru-RU" sz="2800" b="1" dirty="0" err="1" smtClean="0"/>
              <a:t>Эндорфин</a:t>
            </a:r>
            <a:r>
              <a:rPr lang="ru-RU" sz="2800" b="1" dirty="0" smtClean="0"/>
              <a:t>»</a:t>
            </a:r>
          </a:p>
          <a:p>
            <a:r>
              <a:rPr lang="ru-RU" sz="2800" b="1" dirty="0" smtClean="0"/>
              <a:t>Руководители:</a:t>
            </a:r>
          </a:p>
          <a:p>
            <a:r>
              <a:rPr lang="ru-RU" sz="2800" b="1" dirty="0" err="1" smtClean="0"/>
              <a:t>Ахметзянова</a:t>
            </a:r>
            <a:r>
              <a:rPr lang="ru-RU" sz="2800" b="1" dirty="0" smtClean="0"/>
              <a:t> Л.А.</a:t>
            </a:r>
          </a:p>
          <a:p>
            <a:r>
              <a:rPr lang="ru-RU" sz="2800" b="1" dirty="0" smtClean="0"/>
              <a:t>Вахлова Е.В</a:t>
            </a:r>
            <a:r>
              <a:rPr lang="ru-RU" b="1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569115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algn="ctr"/>
            <a:endParaRPr lang="ru-RU" dirty="0" smtClean="0"/>
          </a:p>
          <a:p>
            <a:pPr algn="ctr"/>
            <a:r>
              <a:rPr lang="ru-RU" dirty="0" smtClean="0"/>
              <a:t>г. Набережные Челны, 2017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85728"/>
            <a:ext cx="5581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ГБОУ «Кадетская школа </a:t>
            </a:r>
            <a:r>
              <a:rPr lang="ru-RU" b="1" dirty="0" err="1" smtClean="0"/>
              <a:t>им.ГСС</a:t>
            </a:r>
            <a:r>
              <a:rPr lang="ru-RU" b="1" dirty="0" smtClean="0"/>
              <a:t> </a:t>
            </a:r>
            <a:r>
              <a:rPr lang="ru-RU" b="1" dirty="0" smtClean="0"/>
              <a:t>Никиты </a:t>
            </a:r>
            <a:r>
              <a:rPr lang="ru-RU" b="1" dirty="0" err="1" smtClean="0"/>
              <a:t>Кайманова</a:t>
            </a:r>
            <a:r>
              <a:rPr lang="ru-RU" b="1" dirty="0" smtClean="0"/>
              <a:t>»</a:t>
            </a:r>
          </a:p>
        </p:txBody>
      </p:sp>
      <p:pic>
        <p:nvPicPr>
          <p:cNvPr id="7" name="Picture 3" descr="БАЛЫКХАНОВ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928934"/>
            <a:ext cx="2500330" cy="244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txBody>
          <a:bodyPr>
            <a:noAutofit/>
          </a:bodyPr>
          <a:lstStyle/>
          <a:p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24.11.2017  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отряд «</a:t>
            </a:r>
            <a:r>
              <a:rPr lang="ru-RU" sz="1200" b="1" i="1" dirty="0" err="1" smtClean="0">
                <a:latin typeface="Constantia" pitchFamily="18" charset="0"/>
                <a:cs typeface="Times New Roman" pitchFamily="18" charset="0"/>
              </a:rPr>
              <a:t>Эндорфин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»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вышел на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Республиканскую акцию </a:t>
            </a:r>
            <a:r>
              <a:rPr lang="ru-RU" sz="1200" b="1" i="1" dirty="0" smtClean="0">
                <a:latin typeface="Constantia" pitchFamily="18" charset="0"/>
              </a:rPr>
              <a:t>«Здоровая мама – здоровый </a:t>
            </a:r>
            <a:r>
              <a:rPr lang="ru-RU" sz="1200" b="1" i="1" dirty="0" smtClean="0">
                <a:latin typeface="Constantia" pitchFamily="18" charset="0"/>
              </a:rPr>
              <a:t>ребенок!»,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которая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проходила на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бульварах Энтузиастов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и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Молодежный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. Эта позитивная акция была приурочена ко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Дню мамы,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в рамках которой отряд в количестве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10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человек принял активное  участие. Отряд «</a:t>
            </a:r>
            <a:r>
              <a:rPr lang="ru-RU" sz="1200" b="1" i="1" dirty="0" err="1" smtClean="0">
                <a:latin typeface="Constantia" pitchFamily="18" charset="0"/>
                <a:cs typeface="Times New Roman" pitchFamily="18" charset="0"/>
              </a:rPr>
              <a:t>Эндорфин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» вручил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100 сердечек с позитивными пожеланиями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и 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>повязал 30 оранжевых ленточек на запястьях горожанок.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latin typeface="Constantia" pitchFamily="18" charset="0"/>
                <a:cs typeface="Times New Roman" pitchFamily="18" charset="0"/>
              </a:rPr>
            </a:b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latin typeface="Constantia" pitchFamily="18" charset="0"/>
                <a:cs typeface="Times New Roman" pitchFamily="18" charset="0"/>
              </a:rPr>
            </a:br>
            <a:r>
              <a:rPr lang="ru-RU" sz="1000" b="1" i="1" dirty="0" smtClean="0">
                <a:latin typeface="Constantia" pitchFamily="18" charset="0"/>
                <a:cs typeface="Times New Roman" pitchFamily="18" charset="0"/>
              </a:rPr>
              <a:t>И</a:t>
            </a:r>
            <a:r>
              <a:rPr lang="ru-RU" sz="1000" b="1" i="1" dirty="0" smtClean="0">
                <a:latin typeface="Constantia" pitchFamily="18" charset="0"/>
              </a:rPr>
              <a:t>нформация о проведении акции размещена на сайте образовательной  организации </a:t>
            </a:r>
            <a:r>
              <a:rPr lang="en-US" sz="1000" b="1" i="1" dirty="0" smtClean="0">
                <a:latin typeface="Constantia" pitchFamily="18" charset="0"/>
                <a:cs typeface="Times New Roman" pitchFamily="18" charset="0"/>
              </a:rPr>
              <a:t>https://edu.tatar.ru/n_chelny/sch46/sch_kadet47</a:t>
            </a:r>
            <a:r>
              <a:rPr lang="ru-RU" sz="1200" b="1" i="1" dirty="0" smtClean="0"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1200" b="1" i="1" dirty="0" smtClean="0">
                <a:latin typeface="Constantia" pitchFamily="18" charset="0"/>
                <a:cs typeface="Times New Roman" pitchFamily="18" charset="0"/>
              </a:rPr>
            </a:br>
            <a:endParaRPr lang="ru-RU" sz="1200" b="1" i="1" dirty="0"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428736"/>
            <a:ext cx="3655201" cy="214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E:\SMS\здоровая мама\IMG_6 мал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929066"/>
            <a:ext cx="3643338" cy="2729718"/>
          </a:xfrm>
          <a:prstGeom prst="rect">
            <a:avLst/>
          </a:prstGeom>
          <a:noFill/>
        </p:spPr>
      </p:pic>
      <p:pic>
        <p:nvPicPr>
          <p:cNvPr id="1029" name="Picture 5" descr="E:\SMS\здоровая мама\IMG3 ма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187596">
            <a:off x="7053025" y="1573858"/>
            <a:ext cx="1502226" cy="2005012"/>
          </a:xfrm>
          <a:prstGeom prst="rect">
            <a:avLst/>
          </a:prstGeom>
          <a:noFill/>
        </p:spPr>
      </p:pic>
      <p:pic>
        <p:nvPicPr>
          <p:cNvPr id="1031" name="Picture 7" descr="E:\SMS\здоровая мама\IMG2 мал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25541">
            <a:off x="390979" y="1526804"/>
            <a:ext cx="1555750" cy="2076450"/>
          </a:xfrm>
          <a:prstGeom prst="rect">
            <a:avLst/>
          </a:prstGeom>
          <a:noFill/>
        </p:spPr>
      </p:pic>
      <p:pic>
        <p:nvPicPr>
          <p:cNvPr id="1032" name="Picture 8" descr="E:\SMS\здоровая мама\IMG_4 мал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036314">
            <a:off x="500034" y="4429132"/>
            <a:ext cx="1555750" cy="2076450"/>
          </a:xfrm>
          <a:prstGeom prst="rect">
            <a:avLst/>
          </a:prstGeom>
          <a:noFill/>
        </p:spPr>
      </p:pic>
      <p:pic>
        <p:nvPicPr>
          <p:cNvPr id="1033" name="Picture 9" descr="E:\SMS\здоровая мама\IMG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715071">
            <a:off x="6915585" y="4253974"/>
            <a:ext cx="1605404" cy="2142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108</TotalTime>
  <Words>99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Слайд 1</vt:lpstr>
      <vt:lpstr>24.11.2017   отряд «Эндорфин» вышел на Республиканскую акцию «Здоровая мама – здоровый ребенок!», которая проходила на бульварах Энтузиастов  и Молодежный. Эта позитивная акция была приурочена ко Дню мамы, в рамках которой отряд в количестве 10 человек принял активное  участие. Отряд «Эндорфин» вручил 100 сердечек с позитивными пожеланиями и повязал 30 оранжевых ленточек на запястьях горожанок.  Информация о проведении акции размещена на сайте образовательной  организации https://edu.tatar.ru/n_chelny/sch46/sch_kadet47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« Кадетская школа им.  Н. Кайманова</dc:title>
  <dc:creator>1</dc:creator>
  <cp:lastModifiedBy>Елена</cp:lastModifiedBy>
  <cp:revision>14</cp:revision>
  <dcterms:created xsi:type="dcterms:W3CDTF">2017-09-19T10:55:53Z</dcterms:created>
  <dcterms:modified xsi:type="dcterms:W3CDTF">2017-11-28T17:26:57Z</dcterms:modified>
</cp:coreProperties>
</file>